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B65E16-CBAA-482E-9EC7-9C15413708D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1461F0-AA6A-4471-B493-70DC851D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ymurmansk.ru/strukturnye_podr/?itemid=133" TargetMode="External"/><Relationship Id="rId2" Type="http://schemas.openxmlformats.org/officeDocument/2006/relationships/hyperlink" Target="https://www.google.ru/maps/place/%D0%BF%D1%80.+%D0%9B%D0%B5%D0%BD%D0%B8%D0%BD%D0%B0,+75,+%D0%9C%D1%83%D1%80%D0%BC%D0%B0%D0%BD%D1%81%D0%BA,+%D0%9C%D1%83%D1%80%D0%BC%D0%B0%D0%BD%D1%81%D0%BA%D0%B0%D1%8F+%D0%BE%D0%B1%D0%BB.,+183038/@68.972463,33.0819673,17z/d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erdzeest51" TargetMode="External"/><Relationship Id="rId2" Type="http://schemas.openxmlformats.org/officeDocument/2006/relationships/hyperlink" Target="https://yandex.ru/maps/23/murmansk/?utm_source=geoblock_maps_murmansk&amp;mode=search&amp;text=%D0%94%D0%BE%D0%BC%D0%BE%D1%81%D1%82%D1%80%D0%BE%D0%B8%D1%82%D0%B5%D0%BB%D1%8C%D0%BD%D0%B0%D1%8F%207/2&amp;sll=33.074558,68.969582&amp;sspn=0.258522,0.052655&amp;ll=33.119779%2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andex.ru/maps/23/murmansk/?utm_source=geoblock_maps_murmansk&amp;mode=search&amp;text=%D0%94%D0%BE%D0%BC%D0%BE%D1%81%D1%82%D1%80%D0%BE%D0%B8%D1%82%D0%B5%D0%BB%D1%8C%D0%BD%D0%B0%D1%8F%207%2F2&amp;sll=33.074558%2C68.969582&amp;sspn=0.258522%2C0.049633&amp;ll=33.119779%2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plee-vmeste.ru/about-project" TargetMode="External"/><Relationship Id="rId2" Type="http://schemas.openxmlformats.org/officeDocument/2006/relationships/hyperlink" Target="https://vk.com/tepleevmest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eplee-vmeste.ru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k.com/murmsi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adugamurmansk" TargetMode="External"/><Relationship Id="rId2" Type="http://schemas.openxmlformats.org/officeDocument/2006/relationships/hyperlink" Target="https://yandex.ru/maps/23/murmansk/?utm_source=geoblock_maps_murmansk&amp;mode=search&amp;text=%D1%85%D0%B0%D0%BB%D0%B0%D1%82%D0%B8%D0%BD%D0%B0%2019&amp;sll=33.074558,68.969582&amp;sspn=0.258522,0.052655&amp;ll=33.085383,68.999063&amp;z=17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andex.ru/maps/23/murmansk/?utm_source=geoblock_maps_murmansk&amp;mode=search&amp;ll=33.085383%2C68.999063&amp;z=17&amp;ol=geo&amp;ouri=ymapsbm1%3A%2F%2Fgeo%3Fll%3D33.085384%2C68.999064%26spn%3D0.001%252C0.001%26text%3D%25D0%25A0%25D0%25BE%25D1%2581%25D1%2581%25D0%25B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23/murmansk/?utm_source=geoblock_maps_murmansk&amp;mode=search&amp;text=%D0%B2%D0%BE%D1%80%D0%BE%D0%B2%D1%81%D0%BA%D0%BE%D0%B3%D0%BE%205/23&amp;sll=33.074558,68.969582&amp;sspn=0.258522,0.052655&amp;ll=33.072779,68.969770&amp;z=17" TargetMode="External"/><Relationship Id="rId2" Type="http://schemas.openxmlformats.org/officeDocument/2006/relationships/hyperlink" Target="http://51dobro.ru/about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51dobro.ru/contact.html" TargetMode="External"/><Relationship Id="rId5" Type="http://schemas.openxmlformats.org/officeDocument/2006/relationships/hyperlink" Target="https://yandex.ru/maps/23/murmansk/?utm_source=geoblock_maps_murmansk&amp;mode=search&amp;ll=33.072779%2C68.969770&amp;z=17&amp;text=%D0%B2%D0%BE%D1%80%D0%BE%D0%B2%D1%81%D0%BA%D0%BE%D0%B3%D0%BE%205%2F23&amp;sll=33.085383%2C68.999063&amp;sspn=0.016158%2C0.003098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last-murmanska.ru/helpall.php" TargetMode="External"/><Relationship Id="rId2" Type="http://schemas.openxmlformats.org/officeDocument/2006/relationships/hyperlink" Target="https://www.google.ru/maps/place/%D0%BF%D1%80.+%D0%9B%D0%B5%D0%BD%D0%B8%D0%BD%D0%B0,+75,+%D0%9C%D1%83%D1%80%D0%BC%D0%B0%D0%BD%D1%81%D0%BA,+%D0%9C%D1%83%D1%80%D0%BC%D0%B0%D0%BD%D1%81%D0%BA%D0%B0%D1%8F+%D0%BE%D0%B1%D0%BB.,+183038/@68.972542,33.0820544,17.25z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last-murmanska.ru/index.php" TargetMode="External"/><Relationship Id="rId5" Type="http://schemas.openxmlformats.org/officeDocument/2006/relationships/hyperlink" Target="https://www.google.ru/maps/place/%D0%BF%D1%80.+%D0%9B%D0%B5%D0%BD%D0%B8%D0%BD%D0%B0,+75,+%D0%9C%D1%83%D1%80%D0%BC%D0%B0%D0%BD%D1%81%D0%BA,+%D0%9C%D1%83%D1%80%D0%BC%D0%B0%D0%BD%D1%81%D0%BA%D0%B0%D1%8F+%D0%BE%D0%B1%D0%BB.,+183038/@68.972463,33.0819673,17z/da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6406480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СМИ и иных информационных ресурсах регулярно обновляемый список товаров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услуг,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которых нуждаются семьи с детьми, находящиеся в трудной жизненной ситуации.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744416" cy="76693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Конкурсное задание № 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ья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955556" cy="2400000"/>
          </a:xfrm>
          <a:prstGeom prst="rect">
            <a:avLst/>
          </a:prstGeom>
          <a:noFill/>
        </p:spPr>
      </p:pic>
      <p:pic>
        <p:nvPicPr>
          <p:cNvPr id="5" name="Picture 3" descr="C:\Users\Наталья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4320479" cy="23379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92696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администрации города Мурманска</a:t>
            </a:r>
            <a:endParaRPr lang="ru-RU" sz="2800" dirty="0"/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ИЕМНЫЕ СЕМЬИ\Конкурсы\Конкурс 2017- Семья и город - растем вместе\Логотипы для работы\4yq2XKOAr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" y="697992"/>
            <a:ext cx="7802880" cy="5462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Городская карта поддержки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034680" cy="3506763"/>
          </a:xfrm>
        </p:spPr>
        <p:txBody>
          <a:bodyPr>
            <a:normAutofit fontScale="70000" lnSpcReduction="20000"/>
          </a:bodyPr>
          <a:lstStyle/>
          <a:p>
            <a:pPr marL="889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«Городская карта поддержки» позволяет получить скидку 5% и более на утвержденный ассортимент продуктов питания, лекарств и других товаров и услуг. Всего в проекте принимают участие более 170 объектов торговли, общественного питания и сферы услуг, в их числе не только магазины, но и кинотеатры, аптеки, медицинские центры.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арта поддержки сайт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63937" y="1340768"/>
            <a:ext cx="5235545" cy="5112568"/>
          </a:xfrm>
        </p:spPr>
      </p:pic>
      <p:sp>
        <p:nvSpPr>
          <p:cNvPr id="5" name="Стрелка влево 4"/>
          <p:cNvSpPr/>
          <p:nvPr/>
        </p:nvSpPr>
        <p:spPr>
          <a:xfrm>
            <a:off x="6588224" y="332656"/>
            <a:ext cx="201622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/>
              </a:rPr>
              <a:t>Нажми здесь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5373216"/>
            <a:ext cx="201622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  <a:hlinkClick r:id="rId2"/>
              </a:rPr>
              <a:t>СЕРДЦЕ ЕСТЬ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106688" cy="3578771"/>
          </a:xfrm>
        </p:spPr>
        <p:txBody>
          <a:bodyPr>
            <a:normAutofit/>
          </a:bodyPr>
          <a:lstStyle/>
          <a:p>
            <a:pPr marL="8890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«Сердце есть Мурманск» – это команда волонтёров, которые оказывают не финансовую помощь малоимущим многодетным семьям в Мурманске.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ердце есть вк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63888" y="1484783"/>
            <a:ext cx="5424304" cy="4963815"/>
          </a:xfrm>
        </p:spPr>
      </p:pic>
      <p:sp>
        <p:nvSpPr>
          <p:cNvPr id="5" name="Стрелка влево 4"/>
          <p:cNvSpPr/>
          <p:nvPr/>
        </p:nvSpPr>
        <p:spPr>
          <a:xfrm>
            <a:off x="5076056" y="476672"/>
            <a:ext cx="244827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/>
              </a:rPr>
              <a:t>Нажми здесь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27584" y="5157192"/>
            <a:ext cx="259228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Проект «Теплее вместе»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2746648" cy="3722787"/>
          </a:xfrm>
        </p:spPr>
        <p:txBody>
          <a:bodyPr>
            <a:noAutofit/>
          </a:bodyPr>
          <a:lstStyle/>
          <a:p>
            <a:pPr marL="8890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«Теплее Вместе»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благотворительный проект, направленный на обеспечение на безвозмездной основе малоимущих и находящихся в сложной жизненной ситуации семей детской одеждой.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Уважаемые участники проекта и те, кто собирается ими стать, летний сезон проекта запущен и будет работать до 30 сентября 2017 года!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Теплее вместе сайт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47864" y="1628800"/>
            <a:ext cx="5508104" cy="4536504"/>
          </a:xfrm>
        </p:spPr>
      </p:pic>
      <p:sp>
        <p:nvSpPr>
          <p:cNvPr id="5" name="Стрелка влево 4"/>
          <p:cNvSpPr/>
          <p:nvPr/>
        </p:nvSpPr>
        <p:spPr>
          <a:xfrm>
            <a:off x="6516216" y="476672"/>
            <a:ext cx="2088232" cy="98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/>
              </a:rPr>
              <a:t>Нажми здесь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99592" y="5517232"/>
            <a:ext cx="208823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плее вместе в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067" y="0"/>
            <a:ext cx="7183866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Мурманск. И себе, и людям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2890664" cy="3434755"/>
          </a:xfrm>
        </p:spPr>
        <p:txBody>
          <a:bodyPr>
            <a:normAutofit fontScale="92500" lnSpcReduction="10000"/>
          </a:bodyPr>
          <a:lstStyle/>
          <a:p>
            <a:pPr marL="8890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Сообщество «Мурманск. И себе, и людям» объединяет людей, которые во время кризисов - настоящего в экономике и грядущего в природных ресурсах – сознательно ищут альтернативные пути организации своей бытовой жизни и готовы помогать другим.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 себе, и людям вк.pn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79" y="908720"/>
            <a:ext cx="5527103" cy="5850162"/>
          </a:xfrm>
        </p:spPr>
      </p:pic>
      <p:sp>
        <p:nvSpPr>
          <p:cNvPr id="6" name="Стрелка вправо 5"/>
          <p:cNvSpPr/>
          <p:nvPr/>
        </p:nvSpPr>
        <p:spPr>
          <a:xfrm>
            <a:off x="683568" y="5301208"/>
            <a:ext cx="230425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Благотворительная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организация «Радуга»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2962672" cy="3146723"/>
          </a:xfrm>
        </p:spPr>
        <p:txBody>
          <a:bodyPr>
            <a:noAutofit/>
          </a:bodyPr>
          <a:lstStyle/>
          <a:p>
            <a:pPr marL="8890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Мурманская Региональная Общественная Благотворительная Организация Многодетных Семей и Инвалидов «Радуга» обеспечивает защиту интересов семьи, материнства и детства; оказывает многодетным семьям и инвалидам социальную и материальную помощи, правовую, моральную и духовную поддержку.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адуга вк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707904" y="1628800"/>
            <a:ext cx="4680520" cy="5058684"/>
          </a:xfrm>
        </p:spPr>
      </p:pic>
      <p:sp>
        <p:nvSpPr>
          <p:cNvPr id="5" name="Стрелка влево 4"/>
          <p:cNvSpPr/>
          <p:nvPr/>
        </p:nvSpPr>
        <p:spPr>
          <a:xfrm>
            <a:off x="6012160" y="404664"/>
            <a:ext cx="2376264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/>
              </a:rPr>
              <a:t>Нажми здесь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99592" y="5229200"/>
            <a:ext cx="223224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Фонд «Время добра»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2890664" cy="4298851"/>
          </a:xfrm>
        </p:spPr>
        <p:txBody>
          <a:bodyPr>
            <a:normAutofit fontScale="70000" lnSpcReduction="20000"/>
          </a:bodyPr>
          <a:lstStyle/>
          <a:p>
            <a:pPr marL="889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Фонда является реализация инициатив граждан и юридических лиц, направленных на решение социальных, благотворительных, культурных, образовательных, духовных и иных общественно полезных целей за счет средств и имущества, сформированных на основе добровольных взносов и других не запрещенных законом поступлений.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Время добра сайт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75856" y="1372048"/>
            <a:ext cx="5616624" cy="5044922"/>
          </a:xfrm>
        </p:spPr>
      </p:pic>
      <p:sp>
        <p:nvSpPr>
          <p:cNvPr id="7" name="Стрелка влево 6"/>
          <p:cNvSpPr/>
          <p:nvPr/>
        </p:nvSpPr>
        <p:spPr>
          <a:xfrm>
            <a:off x="6372200" y="548680"/>
            <a:ext cx="201622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/>
              </a:rPr>
              <a:t>Нажми здесь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27584" y="5589240"/>
            <a:ext cx="216024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Благотворительная акция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«Помоги спасти жизнь ребенка»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2386608" cy="3218731"/>
          </a:xfrm>
        </p:spPr>
        <p:txBody>
          <a:bodyPr>
            <a:noAutofit/>
          </a:bodyPr>
          <a:lstStyle/>
          <a:p>
            <a:pPr marL="8890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рамках акции осуществляется централизованный сбор средств для помощи мурманским семьям, в которых ребенок нуждается в дорогостоящем лечении в клиниках России и зарубежья.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омоги спасти жизнь ребенка сайт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03575" y="1700808"/>
            <a:ext cx="5852981" cy="4752528"/>
          </a:xfrm>
        </p:spPr>
      </p:pic>
      <p:sp>
        <p:nvSpPr>
          <p:cNvPr id="5" name="Стрелка влево 4"/>
          <p:cNvSpPr/>
          <p:nvPr/>
        </p:nvSpPr>
        <p:spPr>
          <a:xfrm>
            <a:off x="6444208" y="260648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/>
              </a:rPr>
              <a:t>Нажми здесь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83568" y="5013176"/>
            <a:ext cx="216024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/>
              </a:rPr>
              <a:t>Нажми здесь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7030A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54237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359</TotalTime>
  <Words>321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Создание и размещение в СМИ и иных информационных ресурсах регулярно обновляемый список товаров или услуг, в которых нуждаются семьи с детьми, находящиеся в трудной жизненной ситуации.</vt:lpstr>
      <vt:lpstr>Городская карта поддержки  </vt:lpstr>
      <vt:lpstr>СЕРДЦЕ ЕСТЬ      </vt:lpstr>
      <vt:lpstr>Проект «Теплее вместе»  </vt:lpstr>
      <vt:lpstr>Слайд 5</vt:lpstr>
      <vt:lpstr>Мурманск. И себе, и людям</vt:lpstr>
      <vt:lpstr>Благотворительная  организация «Радуга»   </vt:lpstr>
      <vt:lpstr>Фонд «Время добра»   </vt:lpstr>
      <vt:lpstr>Благотворительная акция    «Помоги спасти жизнь ребенка»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размещение в СМИ и иных информационных ресурсах регулярно обновляемый список товаров или услуг,           в которых нуждаются семьи с детьми, находящиеся в трудной жизненной ситуации.</dc:title>
  <dc:creator>Наталья</dc:creator>
  <cp:lastModifiedBy>Наталья</cp:lastModifiedBy>
  <cp:revision>56</cp:revision>
  <dcterms:created xsi:type="dcterms:W3CDTF">2017-07-20T08:44:35Z</dcterms:created>
  <dcterms:modified xsi:type="dcterms:W3CDTF">2017-07-21T08:55:20Z</dcterms:modified>
</cp:coreProperties>
</file>